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7" r:id="rId5"/>
    <p:sldId id="275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67" r:id="rId16"/>
    <p:sldId id="268" r:id="rId17"/>
    <p:sldId id="269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7F9"/>
    <a:srgbClr val="F2A0E8"/>
    <a:srgbClr val="D9B9D1"/>
    <a:srgbClr val="F8FE02"/>
    <a:srgbClr val="F4F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1180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62000">
              <a:srgbClr val="F4FE94">
                <a:lumMod val="67000"/>
                <a:lumOff val="33000"/>
                <a:alpha val="78000"/>
              </a:srgbClr>
            </a:gs>
            <a:gs pos="81000">
              <a:srgbClr val="F2A0E8">
                <a:lumMod val="38000"/>
                <a:lumOff val="62000"/>
                <a:alpha val="87000"/>
              </a:srgbClr>
            </a:gs>
            <a:gs pos="100000">
              <a:srgbClr val="FB97F9">
                <a:lumMod val="82000"/>
                <a:lumOff val="18000"/>
                <a:alpha val="86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FADBE-814C-4029-902E-14BA0C07140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B074F-AA5E-4A40-9E2A-3A00D4A6E26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FA095813-E56A-D0F3-6DBB-A557C5CE4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78" y="45593"/>
            <a:ext cx="1713522" cy="6407909"/>
          </a:xfrm>
          <a:prstGeom prst="rect">
            <a:avLst/>
          </a:prstGeom>
        </p:spPr>
      </p:pic>
      <p:pic>
        <p:nvPicPr>
          <p:cNvPr id="6" name="Picture 5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1A546B4E-87D8-B505-0EDB-6258EF073D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864"/>
            <a:ext cx="5849163" cy="3707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060848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effectLst>
                  <a:glow>
                    <a:srgbClr val="FF0000"/>
                  </a:glow>
                  <a:outerShdw blurRad="50800" dist="50800" dir="2700000" algn="ctr" rotWithShape="0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Welcome to </a:t>
            </a:r>
            <a:r>
              <a:rPr lang="en-US" dirty="0" err="1">
                <a:solidFill>
                  <a:srgbClr val="FF0000"/>
                </a:solidFill>
                <a:effectLst>
                  <a:glow>
                    <a:srgbClr val="FF0000"/>
                  </a:glow>
                  <a:outerShdw blurRad="50800" dist="50800" dir="2700000" algn="ctr" rotWithShape="0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Surjay’s</a:t>
            </a:r>
            <a:r>
              <a:rPr lang="en-US" dirty="0">
                <a:solidFill>
                  <a:srgbClr val="FF0000"/>
                </a:solidFill>
                <a:effectLst>
                  <a:glow>
                    <a:srgbClr val="FF0000"/>
                  </a:glow>
                  <a:outerShdw blurRad="50800" dist="50800" dir="2700000" algn="ctr" rotWithShape="0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 Birthday Party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C:\Users\Abhishek Teke\Downloads\Meams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625" y="819150"/>
            <a:ext cx="5238750" cy="52197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Users\Abhishek Teke\Downloads\Meams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7863" y="838200"/>
            <a:ext cx="5248275" cy="5181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Users\Abhishek Teke\Downloads\Meams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475" y="1352550"/>
            <a:ext cx="7383463" cy="41529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Users\Abhishek Teke\Downloads\Meams\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0863" y="790575"/>
            <a:ext cx="2962275" cy="52768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bhishek Teke\Downloads\Meams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908720"/>
            <a:ext cx="5210175" cy="52197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Abhishek Teke\Downloads\Meams\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625" y="847725"/>
            <a:ext cx="5238750" cy="51625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bhishek Teke\Downloads\Meams\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836712"/>
            <a:ext cx="5229225" cy="52197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bhishek Teke\Downloads\Meams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836712"/>
            <a:ext cx="5219700" cy="5181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85DFFE-C3E0-4030-AE7F-A60F0A82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id="{34D26B23-68A9-9FA4-3E0A-1537B205B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654"/>
          <a:stretch/>
        </p:blipFill>
        <p:spPr>
          <a:xfrm>
            <a:off x="1457109" y="181596"/>
            <a:ext cx="6209661" cy="6044817"/>
          </a:xfrm>
          <a:custGeom>
            <a:avLst/>
            <a:gdLst/>
            <a:ahLst/>
            <a:cxnLst/>
            <a:rect l="l" t="t" r="r" b="b"/>
            <a:pathLst>
              <a:path w="8279548" h="6044817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002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F4DA-FD22-249E-30D4-CC8BF7F5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effectLst>
                  <a:glow>
                    <a:srgbClr val="FF0000"/>
                  </a:glow>
                  <a:outerShdw blurRad="50800" dist="50800" dir="2700000" algn="ctr" rotWithShape="0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Birthday Wishes</a:t>
            </a:r>
          </a:p>
        </p:txBody>
      </p:sp>
      <p:pic>
        <p:nvPicPr>
          <p:cNvPr id="9" name="Content Placeholder 8" descr="Shape&#10;&#10;Description automatically generated">
            <a:extLst>
              <a:ext uri="{FF2B5EF4-FFF2-40B4-BE49-F238E27FC236}">
                <a16:creationId xmlns:a16="http://schemas.microsoft.com/office/drawing/2014/main" id="{44F7FD08-F803-6CCA-91A8-5FB2959D9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9" b="89911" l="4462" r="96000">
                        <a14:foregroundMark x1="14615" y1="52374" x2="14615" y2="52374"/>
                        <a14:foregroundMark x1="21385" y1="9496" x2="19462" y2="54896"/>
                        <a14:foregroundMark x1="19462" y1="54896" x2="15769" y2="68843"/>
                        <a14:foregroundMark x1="15769" y1="68843" x2="8692" y2="68546"/>
                        <a14:foregroundMark x1="8692" y1="68546" x2="5692" y2="52077"/>
                        <a14:foregroundMark x1="5692" y1="52077" x2="8385" y2="40801"/>
                        <a14:foregroundMark x1="8385" y1="40801" x2="18462" y2="20623"/>
                        <a14:foregroundMark x1="18462" y1="20623" x2="20769" y2="11721"/>
                        <a14:foregroundMark x1="4769" y1="47923" x2="4462" y2="60089"/>
                        <a14:foregroundMark x1="4462" y1="60089" x2="5923" y2="65579"/>
                        <a14:foregroundMark x1="36231" y1="8754" x2="32385" y2="59941"/>
                        <a14:foregroundMark x1="32385" y1="59941" x2="23462" y2="54006"/>
                        <a14:foregroundMark x1="23462" y1="54006" x2="33769" y2="17359"/>
                        <a14:foregroundMark x1="26769" y1="38576" x2="25615" y2="41691"/>
                        <a14:foregroundMark x1="24231" y1="58902" x2="38538" y2="60979"/>
                        <a14:foregroundMark x1="38538" y1="60979" x2="34077" y2="69139"/>
                        <a14:foregroundMark x1="34077" y1="69139" x2="27769" y2="70178"/>
                        <a14:foregroundMark x1="28538" y1="71217" x2="33769" y2="70475"/>
                        <a14:foregroundMark x1="33385" y1="71068" x2="34692" y2="70178"/>
                        <a14:foregroundMark x1="34462" y1="63501" x2="34462" y2="63501"/>
                        <a14:foregroundMark x1="48000" y1="17062" x2="50000" y2="19585"/>
                        <a14:foregroundMark x1="34724" y1="8833" x2="36615" y2="7270"/>
                        <a14:foregroundMark x1="37308" y1="8160" x2="38154" y2="9050"/>
                        <a14:foregroundMark x1="34923" y1="14985" x2="35538" y2="12760"/>
                        <a14:foregroundMark x1="73077" y1="11128" x2="76000" y2="57715"/>
                        <a14:foregroundMark x1="76000" y1="57715" x2="70615" y2="64837"/>
                        <a14:foregroundMark x1="70615" y1="64837" x2="64000" y2="56083"/>
                        <a14:foregroundMark x1="64000" y1="56083" x2="65769" y2="33086"/>
                        <a14:foregroundMark x1="65769" y1="33086" x2="71846" y2="12018"/>
                        <a14:foregroundMark x1="73000" y1="5935" x2="73077" y2="3412"/>
                        <a14:foregroundMark x1="73077" y1="29970" x2="73077" y2="29970"/>
                        <a14:foregroundMark x1="72846" y1="5341" x2="73077" y2="2967"/>
                        <a14:foregroundMark x1="70538" y1="5935" x2="70538" y2="5935"/>
                        <a14:foregroundMark x1="70692" y1="5935" x2="71000" y2="5935"/>
                        <a14:foregroundMark x1="70231" y1="5490" x2="70231" y2="5490"/>
                        <a14:foregroundMark x1="70462" y1="5638" x2="70462" y2="5638"/>
                        <a14:foregroundMark x1="70615" y1="5786" x2="70615" y2="5786"/>
                        <a14:foregroundMark x1="72231" y1="5638" x2="72231" y2="5638"/>
                        <a14:foregroundMark x1="70769" y1="11424" x2="70692" y2="11573"/>
                        <a14:foregroundMark x1="74000" y1="12018" x2="74000" y2="12018"/>
                        <a14:foregroundMark x1="73846" y1="12315" x2="73846" y2="12315"/>
                        <a14:foregroundMark x1="91385" y1="5935" x2="95462" y2="59792"/>
                        <a14:foregroundMark x1="95462" y1="59792" x2="89462" y2="68694"/>
                        <a14:foregroundMark x1="89462" y1="68694" x2="83385" y2="64985"/>
                        <a14:foregroundMark x1="83385" y1="64985" x2="81154" y2="45994"/>
                        <a14:foregroundMark x1="81154" y1="45994" x2="90385" y2="7567"/>
                        <a14:foregroundMark x1="92538" y1="24629" x2="94538" y2="54451"/>
                        <a14:foregroundMark x1="94538" y1="54451" x2="93154" y2="66914"/>
                        <a14:foregroundMark x1="93154" y1="66914" x2="87538" y2="70920"/>
                        <a14:foregroundMark x1="87538" y1="70920" x2="87385" y2="70920"/>
                        <a14:foregroundMark x1="38077" y1="32047" x2="38769" y2="49407"/>
                        <a14:foregroundMark x1="27231" y1="36202" x2="27231" y2="36202"/>
                        <a14:foregroundMark x1="27154" y1="36350" x2="27154" y2="36350"/>
                        <a14:foregroundMark x1="30154" y1="26558" x2="30154" y2="26558"/>
                        <a14:foregroundMark x1="33000" y1="18694" x2="33000" y2="18694"/>
                        <a14:foregroundMark x1="37538" y1="19881" x2="37538" y2="19881"/>
                        <a14:foregroundMark x1="38000" y1="30267" x2="38000" y2="30267"/>
                        <a14:foregroundMark x1="22231" y1="17211" x2="21538" y2="20178"/>
                        <a14:foregroundMark x1="95538" y1="41543" x2="96000" y2="60237"/>
                        <a14:foregroundMark x1="95692" y1="43620" x2="95692" y2="43620"/>
                        <a14:foregroundMark x1="95769" y1="44807" x2="95769" y2="44807"/>
                        <a14:foregroundMark x1="95846" y1="44807" x2="95846" y2="44807"/>
                        <a14:foregroundMark x1="95923" y1="44065" x2="95538" y2="41246"/>
                        <a14:backgroundMark x1="34692" y1="6380" x2="35538" y2="6083"/>
                      </a14:backgroundRemoval>
                    </a14:imgEffect>
                  </a14:imgLayer>
                </a14:imgProps>
              </a:ext>
            </a:extLst>
          </a:blip>
          <a:srcRect b="23883"/>
          <a:stretch/>
        </p:blipFill>
        <p:spPr>
          <a:xfrm>
            <a:off x="349188" y="3861048"/>
            <a:ext cx="8445623" cy="288032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3F63CA-BE89-E6B7-47A3-B80CEC5E207F}"/>
              </a:ext>
            </a:extLst>
          </p:cNvPr>
          <p:cNvSpPr txBox="1"/>
          <p:nvPr/>
        </p:nvSpPr>
        <p:spPr>
          <a:xfrm>
            <a:off x="786407" y="1854513"/>
            <a:ext cx="7571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Bradley Hand ITC" panose="03070402050302030203" pitchFamily="66" charset="0"/>
              </a:rPr>
              <a:t>Happy birthday, cherished buddy. We wish you a happy and prosperous new year. Sending our finest wishes from team.</a:t>
            </a:r>
          </a:p>
        </p:txBody>
      </p:sp>
    </p:spTree>
    <p:extLst>
      <p:ext uri="{BB962C8B-B14F-4D97-AF65-F5344CB8AC3E}">
        <p14:creationId xmlns:p14="http://schemas.microsoft.com/office/powerpoint/2010/main" val="136621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6623" y="610728"/>
            <a:ext cx="569713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8327" y="343079"/>
            <a:ext cx="36199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3" y="340424"/>
            <a:ext cx="3472603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E142480-298F-8962-1C91-7B855FCBC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2" y="1051684"/>
            <a:ext cx="2507401" cy="3857540"/>
          </a:xfrm>
          <a:prstGeom prst="rect">
            <a:avLst/>
          </a:pr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35" y="1071563"/>
            <a:ext cx="5467663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text, indoor, wall, table&#10;&#10;Description automatically generated">
            <a:extLst>
              <a:ext uri="{FF2B5EF4-FFF2-40B4-BE49-F238E27FC236}">
                <a16:creationId xmlns:a16="http://schemas.microsoft.com/office/drawing/2014/main" id="{E315AF94-6242-82A7-0B20-D2C4FF5ED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33" y="1975731"/>
            <a:ext cx="4515547" cy="34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8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272D11A3-93D7-F9E2-8E53-D4C5D431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967" y="2132855"/>
            <a:ext cx="4863033" cy="3773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AA2A8-9764-3220-86FE-00CEDFA67B3B}"/>
              </a:ext>
            </a:extLst>
          </p:cNvPr>
          <p:cNvSpPr txBox="1"/>
          <p:nvPr/>
        </p:nvSpPr>
        <p:spPr>
          <a:xfrm>
            <a:off x="179512" y="620688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FF0000"/>
                </a:solidFill>
                <a:effectLst>
                  <a:glow>
                    <a:srgbClr val="FF0000"/>
                  </a:glow>
                  <a:outerShdw blurRad="50800" dist="50800" dir="2700000" algn="ctr" rotWithShape="0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  <a:ea typeface="+mj-ea"/>
                <a:cs typeface="+mj-cs"/>
              </a:rPr>
              <a:t>Some Iconic Moments of </a:t>
            </a:r>
            <a:r>
              <a:rPr lang="en-IN" sz="2800" dirty="0" err="1">
                <a:solidFill>
                  <a:srgbClr val="FF0000"/>
                </a:solidFill>
                <a:effectLst>
                  <a:glow>
                    <a:srgbClr val="FF0000"/>
                  </a:glow>
                  <a:outerShdw blurRad="50800" dist="50800" dir="2700000" algn="ctr" rotWithShape="0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  <a:ea typeface="+mj-ea"/>
                <a:cs typeface="+mj-cs"/>
              </a:rPr>
              <a:t>Surjay’s</a:t>
            </a:r>
            <a:r>
              <a:rPr lang="en-IN" sz="2800" dirty="0">
                <a:solidFill>
                  <a:srgbClr val="FF0000"/>
                </a:solidFill>
                <a:effectLst>
                  <a:glow>
                    <a:srgbClr val="FF0000"/>
                  </a:glow>
                  <a:outerShdw blurRad="50800" dist="50800" dir="2700000" algn="ctr" rotWithShape="0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  <a:ea typeface="+mj-ea"/>
                <a:cs typeface="+mj-cs"/>
              </a:rPr>
              <a:t> Life are Coming up Next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246CD-4F60-2716-CB9A-94AFE9B4B0A2}"/>
              </a:ext>
            </a:extLst>
          </p:cNvPr>
          <p:cNvSpPr txBox="1"/>
          <p:nvPr/>
        </p:nvSpPr>
        <p:spPr>
          <a:xfrm>
            <a:off x="172704" y="3327215"/>
            <a:ext cx="2448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Bradley Hand ITC" panose="03070402050302030203" pitchFamily="66" charset="0"/>
              </a:rPr>
              <a:t>Me adding some Spices in it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18AE990-590E-8B1A-D72D-3215F9D5861F}"/>
              </a:ext>
            </a:extLst>
          </p:cNvPr>
          <p:cNvSpPr/>
          <p:nvPr/>
        </p:nvSpPr>
        <p:spPr>
          <a:xfrm>
            <a:off x="2879431" y="3731680"/>
            <a:ext cx="720080" cy="576064"/>
          </a:xfrm>
          <a:prstGeom prst="rightArrow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00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4F5D8-38A3-FC9A-BA34-4B99F115B5D1}"/>
              </a:ext>
            </a:extLst>
          </p:cNvPr>
          <p:cNvSpPr txBox="1"/>
          <p:nvPr/>
        </p:nvSpPr>
        <p:spPr>
          <a:xfrm>
            <a:off x="229783" y="2627268"/>
            <a:ext cx="294667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60"/>
                </a:solidFill>
                <a:latin typeface="Bradley Hand ITC" panose="03070402050302030203" pitchFamily="66" charset="0"/>
              </a:rPr>
              <a:t>“The story, names, characters and incidents portrayed in upcoming slides are real. It may cause emotional… damage… watch on your own risk”</a:t>
            </a:r>
          </a:p>
        </p:txBody>
      </p:sp>
      <p:pic>
        <p:nvPicPr>
          <p:cNvPr id="4" name="Picture 3" descr="A person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60EA091A-1F9C-92F4-DC48-3BEA73AE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47056"/>
            <a:ext cx="4960608" cy="3171136"/>
          </a:xfrm>
          <a:prstGeom prst="rect">
            <a:avLst/>
          </a:prstGeom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EC9658E-3DD9-1DC8-70B6-DBCFEBB3D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60648"/>
            <a:ext cx="5544616" cy="161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7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C:\Users\Abhishek Teke\Downloads\Meams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2150" y="852488"/>
            <a:ext cx="5219700" cy="51530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C:\Users\Abhishek Teke\Downloads\Meams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763" y="1371600"/>
            <a:ext cx="7354887" cy="4114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Abhishek Teke\Downloads\Meams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1263" y="819150"/>
            <a:ext cx="4181475" cy="52197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C:\Users\Abhishek Teke\Downloads\Meams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6025" y="838200"/>
            <a:ext cx="4171950" cy="5181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75</Words>
  <Application>Microsoft Office PowerPoint</Application>
  <PresentationFormat>On-screen Show (4:3)</PresentationFormat>
  <Paragraphs>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Bradley Hand ITC</vt:lpstr>
      <vt:lpstr>Calibri</vt:lpstr>
      <vt:lpstr>Lucida Handwriting</vt:lpstr>
      <vt:lpstr>Office Theme</vt:lpstr>
      <vt:lpstr>Welcome to Surjay’s Birthday Party</vt:lpstr>
      <vt:lpstr>Birthday Wishes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Teke, Abhishek</cp:lastModifiedBy>
  <cp:revision>12</cp:revision>
  <dcterms:created xsi:type="dcterms:W3CDTF">2023-04-12T22:52:37Z</dcterms:created>
  <dcterms:modified xsi:type="dcterms:W3CDTF">2023-04-13T12:02:49Z</dcterms:modified>
</cp:coreProperties>
</file>